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78d811e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278d811e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278d811e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278d811e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278d811e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278d811e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278d811e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278d811e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278d811e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278d811e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278d811e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278d811e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278d811e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278d811e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278d811e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278d811e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localhost:8000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localhost:8000/api/currenttime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c.labnet.sfbu.edu/~henry/npu/classes/javascript/node_js/slide/ubuntu.html" TargetMode="External"/><Relationship Id="rId4" Type="http://schemas.openxmlformats.org/officeDocument/2006/relationships/hyperlink" Target="https://hc.labnet.sfbu.edu/~henry/npu/classes/javascript/node_js/course/nodeschool/learnyounode/time_server.html" TargetMode="External"/><Relationship Id="rId5" Type="http://schemas.openxmlformats.org/officeDocument/2006/relationships/hyperlink" Target="https://hc.labnet.sfbu.edu/~henry/npu/classes/javascript/node_js/hw/q8/2021_spring/cs571_week2_Nodejs_time_server_Quan_Zhou.pdf" TargetMode="External"/><Relationship Id="rId6" Type="http://schemas.openxmlformats.org/officeDocument/2006/relationships/hyperlink" Target="https://hc.labnet.sfbu.edu/~henry/npu/classes/javascript/json/slide/index_slide.html" TargetMode="External"/><Relationship Id="rId7" Type="http://schemas.openxmlformats.org/officeDocument/2006/relationships/hyperlink" Target="https://hc.labnet.sfbu.edu/~henry/npu/classes/javascript/node_js/course/nodeschool/learnyounode/http_json_api_server.html" TargetMode="External"/><Relationship Id="rId8" Type="http://schemas.openxmlformats.org/officeDocument/2006/relationships/hyperlink" Target="https://hc.labnet.sfbu.edu/~henry/npu/classes/javascript/node_js/course/nodeschool/learnyounode/http_json_api_serv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HTTP JSON API Node.js Time Server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20097 - Zeynep Salihoglu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43338"/>
            <a:ext cx="7688700" cy="10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Time Server project is a basic web server built using Node.js. It serves the current date and time in JSON format when accessed via a specific endpoint. This project demonstrates the simplicity and power of Node.js for creating HTTP servers and handling routing.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30071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7650" y="3631825"/>
            <a:ext cx="7688700" cy="10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Node.js</a:t>
            </a:r>
            <a:r>
              <a:rPr lang="en">
                <a:solidFill>
                  <a:srgbClr val="000000"/>
                </a:solidFill>
              </a:rPr>
              <a:t>: A JavaScript runtime built on, used for server-side programming.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HTTP Module</a:t>
            </a:r>
            <a:r>
              <a:rPr lang="en">
                <a:solidFill>
                  <a:srgbClr val="000000"/>
                </a:solidFill>
              </a:rPr>
              <a:t>: Built-in Node.js module used to create the server and handle HTTP requests and responses.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Gain hands-on experience with Node.js, including setting up a Node.js environment and running a basic server.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Utilize the built-in http module in Node.js to create and configure an HTTP server.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Retrieve the current date and time using JavaScript's Date object.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Format the date and time into a readable JSON structure.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362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362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HTTP module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the current date and time in a JSON format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HTTP server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Listening on PORT 8000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75" y="542650"/>
            <a:ext cx="4207527" cy="460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on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77"/>
              <a:t>node time_server.js</a:t>
            </a:r>
            <a:r>
              <a:rPr b="0" i="1" lang="en" sz="2377"/>
              <a:t> </a:t>
            </a:r>
            <a:endParaRPr b="0" i="1" sz="2377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75" y="2617325"/>
            <a:ext cx="8469850" cy="6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in server browser: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2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http://localhost:8000/</a:t>
            </a:r>
            <a:endParaRPr b="0" sz="18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50" y="2167650"/>
            <a:ext cx="6150751" cy="23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in client side browser: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2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http://localhost:8000/api/currenttime</a:t>
            </a:r>
            <a:endParaRPr b="0" sz="182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25" y="2307552"/>
            <a:ext cx="7137651" cy="25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Time Server project is a straightforward and educational example of creating a web server with Node.js. It highlights how to handle HTTP requests, format data, and respond with JSON, making it a useful starting point for beginners exploring server-side JavaScript development.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https://hc.labnet.sfbu.edu/~henry/npu/classes/javascript/node_js/slide/ubuntu.html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https://hc.labnet.sfbu.edu/~henry/npu/classes/javascript/node_js/course/nodeschool/learnyounode/time_server.html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https://hc.labnet.sfbu.edu/~henry/npu/classes/javascript/node_js/hw/q8/2021_spring/cs571_week2_Nodejs_time_server_Quan_Zhou.pdf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https://hc.labnet.sfbu.edu/~henry/npu/classes/javascript/json/slide/index_slide.html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https://hc.labnet.sfbu.edu/~henry/npu/classes/javascript/node_js/course/nodeschool/learnyounode/http_json_api_server.html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https://hc.labnet.sfbu.edu/~henry/npu/classes/javascript/node_js/course/nodeschool/learnyounode/http_json_api_server.html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